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5999738" cy="35999738"/>
  <p:notesSz cx="9601200" cy="15087600"/>
  <p:defaultTextStyle>
    <a:defPPr>
      <a:defRPr lang="en-US"/>
    </a:defPPr>
    <a:lvl1pPr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1pPr>
    <a:lvl2pPr marL="2193925" indent="-1736725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2pPr>
    <a:lvl3pPr marL="4389438" indent="-3475038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3pPr>
    <a:lvl4pPr marL="6583363" indent="-5211763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4pPr>
    <a:lvl5pPr marL="8778875" indent="-6950075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39" userDrawn="1">
          <p15:clr>
            <a:srgbClr val="A4A3A4"/>
          </p15:clr>
        </p15:guide>
        <p15:guide id="2" pos="1133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93D"/>
    <a:srgbClr val="7F7F7F"/>
    <a:srgbClr val="E32726"/>
    <a:srgbClr val="F20000"/>
    <a:srgbClr val="EE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 autoAdjust="0"/>
    <p:restoredTop sz="75985" autoAdjust="0"/>
  </p:normalViewPr>
  <p:slideViewPr>
    <p:cSldViewPr snapToGrid="0" snapToObjects="1">
      <p:cViewPr>
        <p:scale>
          <a:sx n="42" d="100"/>
          <a:sy n="42" d="100"/>
        </p:scale>
        <p:origin x="1456" y="3304"/>
      </p:cViewPr>
      <p:guideLst>
        <p:guide orient="horz" pos="11339"/>
        <p:guide pos="11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4840" y="2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3F58A-9343-D84E-A1CE-84EC14E8DDF2}" type="datetimeFigureOut">
              <a:rPr lang="en-US" smtClean="0"/>
              <a:t>17-01-20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F356-CB5D-9841-A742-F352B936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21C11-C8AF-3A4C-8F7D-F9F245280BE7}" type="datetimeFigureOut">
              <a:rPr lang="en-US" smtClean="0"/>
              <a:t>17-01-20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885950"/>
            <a:ext cx="5092700" cy="509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7261225"/>
            <a:ext cx="7680325" cy="594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2E9D0-2CED-3C43-9A2E-3CB29E776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54250" y="1885950"/>
            <a:ext cx="5092700" cy="5092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 IS FULLY CUSTOMIZABLE.</a:t>
            </a:r>
            <a:r>
              <a:rPr lang="en-US" baseline="0" dirty="0" smtClean="0"/>
              <a:t> BOXES AND PLACEHOLDERS CAN BE REMOVED. COLOURS CAN BE CHANGED.</a:t>
            </a:r>
            <a:endParaRPr lang="en-US" dirty="0" smtClean="0"/>
          </a:p>
          <a:p>
            <a:r>
              <a:rPr lang="en-US" dirty="0" smtClean="0"/>
              <a:t>UBC LOGO MUST REMAIN</a:t>
            </a:r>
            <a:r>
              <a:rPr lang="en-US" baseline="0" dirty="0" smtClean="0"/>
              <a:t> TOP LEFT. </a:t>
            </a:r>
            <a:r>
              <a:rPr lang="en-US" dirty="0" smtClean="0"/>
              <a:t>UBC BRANDING BAR AT THE BOTTOM CAN BE DELETED</a:t>
            </a:r>
            <a:r>
              <a:rPr lang="en-US" baseline="0" dirty="0" smtClean="0"/>
              <a:t> IF DESIRED.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2E9D0-2CED-3C43-9A2E-3CB29E776B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6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4863409" y="552080"/>
            <a:ext cx="26439552" cy="2336789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0"/>
          </p:nvPr>
        </p:nvSpPr>
        <p:spPr>
          <a:xfrm>
            <a:off x="12537553" y="7611056"/>
            <a:ext cx="10840018" cy="14222119"/>
          </a:xfrm>
        </p:spPr>
        <p:txBody>
          <a:bodyPr/>
          <a:lstStyle>
            <a:lvl1pPr marL="499994" indent="-499994" algn="l">
              <a:buFont typeface="Arial" charset="0"/>
              <a:buChar char="•"/>
              <a:tabLst/>
              <a:defRPr sz="3500"/>
            </a:lvl1pPr>
            <a:lvl2pPr marL="1055543" indent="-499994" algn="l">
              <a:buFont typeface="Arial" charset="0"/>
              <a:buChar char="•"/>
              <a:tabLst/>
              <a:defRPr sz="3500"/>
            </a:lvl2pPr>
            <a:lvl3pPr algn="l">
              <a:defRPr sz="4812"/>
            </a:lvl3pPr>
            <a:lvl4pPr algn="l">
              <a:defRPr sz="4374"/>
            </a:lvl4pPr>
            <a:lvl5pPr algn="l">
              <a:defRPr sz="4374"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>
          <a:xfrm>
            <a:off x="4863409" y="3135397"/>
            <a:ext cx="26439552" cy="2211789"/>
          </a:xfrm>
        </p:spPr>
        <p:txBody>
          <a:bodyPr/>
          <a:lstStyle>
            <a:lvl1pPr marL="0" indent="0" algn="ctr">
              <a:spcBef>
                <a:spcPts val="0"/>
              </a:spcBef>
              <a:buFont typeface="Arial" charset="0"/>
              <a:buNone/>
              <a:defRPr sz="7218"/>
            </a:lvl1pPr>
            <a:lvl2pPr marL="2399276" indent="0" algn="ctr">
              <a:buNone/>
              <a:defRPr sz="7218"/>
            </a:lvl2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0"/>
            <a:r>
              <a:rPr lang="en-CA" dirty="0" smtClean="0"/>
              <a:t>Second level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2"/>
          </p:nvPr>
        </p:nvSpPr>
        <p:spPr>
          <a:xfrm>
            <a:off x="770661" y="7611056"/>
            <a:ext cx="10869957" cy="4333302"/>
          </a:xfrm>
        </p:spPr>
        <p:txBody>
          <a:bodyPr/>
          <a:lstStyle>
            <a:lvl1pPr marL="0" indent="0">
              <a:buFont typeface="Arial" charset="0"/>
              <a:buNone/>
              <a:tabLst/>
              <a:defRPr sz="3500"/>
            </a:lvl1pPr>
            <a:lvl2pPr>
              <a:defRPr sz="7218"/>
            </a:lvl2pPr>
            <a:lvl3pPr>
              <a:defRPr sz="6562"/>
            </a:lvl3pPr>
            <a:lvl4pPr>
              <a:defRPr sz="5905"/>
            </a:lvl4pPr>
            <a:lvl5pPr>
              <a:defRPr sz="5905"/>
            </a:lvl5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>
          <a:xfrm>
            <a:off x="770662" y="13539020"/>
            <a:ext cx="10854335" cy="8294156"/>
          </a:xfrm>
        </p:spPr>
        <p:txBody>
          <a:bodyPr/>
          <a:lstStyle>
            <a:lvl1pPr marL="499994" indent="-499994">
              <a:buFont typeface="Arial" charset="0"/>
              <a:buChar char="•"/>
              <a:tabLst/>
              <a:defRPr sz="3500"/>
            </a:lvl1pPr>
            <a:lvl2pPr marL="1111098" indent="-499994">
              <a:buFont typeface="Arial" charset="0"/>
              <a:buChar char="•"/>
              <a:tabLst/>
              <a:defRPr sz="3500"/>
            </a:lvl2pPr>
            <a:lvl3pPr>
              <a:defRPr sz="3500"/>
            </a:lvl3pPr>
            <a:lvl4pPr>
              <a:defRPr sz="3062"/>
            </a:lvl4pPr>
            <a:lvl5pPr>
              <a:defRPr sz="3062"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4"/>
          </p:nvPr>
        </p:nvSpPr>
        <p:spPr>
          <a:xfrm>
            <a:off x="770663" y="23213961"/>
            <a:ext cx="10869956" cy="7674703"/>
          </a:xfrm>
        </p:spPr>
        <p:txBody>
          <a:bodyPr/>
          <a:lstStyle>
            <a:lvl1pPr marL="499994" indent="-499994">
              <a:buFont typeface="Arial" charset="0"/>
              <a:buChar char="•"/>
              <a:defRPr sz="3500"/>
            </a:lvl1pPr>
            <a:lvl2pPr marL="999988" indent="-499994">
              <a:buFont typeface="Arial" charset="0"/>
              <a:buChar char="•"/>
              <a:tabLst/>
              <a:defRPr sz="3500"/>
            </a:lvl2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5"/>
          </p:nvPr>
        </p:nvSpPr>
        <p:spPr>
          <a:xfrm>
            <a:off x="24346103" y="7611056"/>
            <a:ext cx="10829602" cy="18888751"/>
          </a:xfrm>
        </p:spPr>
        <p:txBody>
          <a:bodyPr/>
          <a:lstStyle>
            <a:lvl1pPr marL="499994" indent="-499994">
              <a:buFont typeface="Arial" charset="0"/>
              <a:buChar char="•"/>
              <a:defRPr sz="3500"/>
            </a:lvl1pPr>
            <a:lvl2pPr marL="999988" indent="-499994">
              <a:buFont typeface="Arial" charset="0"/>
              <a:buChar char="•"/>
              <a:tabLst/>
              <a:defRPr sz="3500"/>
            </a:lvl2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>
          <a:xfrm>
            <a:off x="12537554" y="24722042"/>
            <a:ext cx="10877767" cy="6166622"/>
          </a:xfrm>
        </p:spPr>
        <p:txBody>
          <a:bodyPr/>
          <a:lstStyle>
            <a:lvl1pPr marL="499994" indent="-499994">
              <a:buFont typeface="Arial" charset="0"/>
              <a:buChar char="•"/>
              <a:defRPr sz="3500"/>
            </a:lvl1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0"/>
            <a:endParaRPr lang="en-CA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7"/>
          </p:nvPr>
        </p:nvSpPr>
        <p:spPr>
          <a:xfrm>
            <a:off x="24346103" y="29277565"/>
            <a:ext cx="10829602" cy="1777765"/>
          </a:xfrm>
        </p:spPr>
        <p:txBody>
          <a:bodyPr/>
          <a:lstStyle>
            <a:lvl1pPr marL="0" indent="0">
              <a:buFont typeface="Arial" charset="0"/>
              <a:buNone/>
              <a:defRPr sz="3062"/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2" name="Picture Placeholder 51"/>
          <p:cNvSpPr>
            <a:spLocks noGrp="1"/>
          </p:cNvSpPr>
          <p:nvPr>
            <p:ph type="pic" sz="quarter" idx="18"/>
          </p:nvPr>
        </p:nvSpPr>
        <p:spPr>
          <a:xfrm>
            <a:off x="31638240" y="1055548"/>
            <a:ext cx="3437227" cy="3296852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00378" y="552080"/>
            <a:ext cx="32398983" cy="233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38958" tIns="219479" rIns="438958" bIns="2194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00378" y="6111067"/>
            <a:ext cx="32398983" cy="2604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38958" tIns="219479" rIns="438958" bIns="219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0378" y="33366077"/>
            <a:ext cx="8399158" cy="1916653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l" defTabSz="2400221" eaLnBrk="1" fontAlgn="auto" hangingPunct="1">
              <a:spcBef>
                <a:spcPts val="0"/>
              </a:spcBef>
              <a:spcAft>
                <a:spcPts val="0"/>
              </a:spcAft>
              <a:defRPr sz="634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0B0769-629A-C24A-B2D9-DC8E33DB54F4}" type="datetimeFigureOut">
              <a:rPr lang="en-US"/>
              <a:pPr>
                <a:defRPr/>
              </a:pPr>
              <a:t>17-01-20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299325" y="33366077"/>
            <a:ext cx="11401089" cy="1916653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ctr" defTabSz="2400221" eaLnBrk="1" fontAlgn="auto" hangingPunct="1">
              <a:spcBef>
                <a:spcPts val="0"/>
              </a:spcBef>
              <a:spcAft>
                <a:spcPts val="0"/>
              </a:spcAft>
              <a:defRPr sz="634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00203" y="33366077"/>
            <a:ext cx="8399158" cy="1916653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r" defTabSz="2400221" eaLnBrk="1" fontAlgn="auto" hangingPunct="1">
              <a:spcBef>
                <a:spcPts val="0"/>
              </a:spcBef>
              <a:spcAft>
                <a:spcPts val="0"/>
              </a:spcAft>
              <a:defRPr sz="634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16BCD4-44FD-CE46-94A2-8660186A8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13" y="1055548"/>
            <a:ext cx="2416942" cy="32947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399276" rtl="0" fontAlgn="base">
        <a:spcBef>
          <a:spcPct val="0"/>
        </a:spcBef>
        <a:spcAft>
          <a:spcPct val="0"/>
        </a:spcAft>
        <a:defRPr sz="1345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99276" rtl="0" fontAlgn="base">
        <a:spcBef>
          <a:spcPct val="0"/>
        </a:spcBef>
        <a:spcAft>
          <a:spcPct val="0"/>
        </a:spcAft>
        <a:defRPr sz="23075">
          <a:solidFill>
            <a:schemeClr val="tx1"/>
          </a:solidFill>
          <a:latin typeface="Calibri" charset="0"/>
        </a:defRPr>
      </a:lvl2pPr>
      <a:lvl3pPr algn="ctr" defTabSz="2399276" rtl="0" fontAlgn="base">
        <a:spcBef>
          <a:spcPct val="0"/>
        </a:spcBef>
        <a:spcAft>
          <a:spcPct val="0"/>
        </a:spcAft>
        <a:defRPr sz="23075">
          <a:solidFill>
            <a:schemeClr val="tx1"/>
          </a:solidFill>
          <a:latin typeface="Calibri" charset="0"/>
        </a:defRPr>
      </a:lvl3pPr>
      <a:lvl4pPr algn="ctr" defTabSz="2399276" rtl="0" fontAlgn="base">
        <a:spcBef>
          <a:spcPct val="0"/>
        </a:spcBef>
        <a:spcAft>
          <a:spcPct val="0"/>
        </a:spcAft>
        <a:defRPr sz="23075">
          <a:solidFill>
            <a:schemeClr val="tx1"/>
          </a:solidFill>
          <a:latin typeface="Calibri" charset="0"/>
        </a:defRPr>
      </a:lvl4pPr>
      <a:lvl5pPr algn="ctr" defTabSz="2399276" rtl="0" fontAlgn="base">
        <a:spcBef>
          <a:spcPct val="0"/>
        </a:spcBef>
        <a:spcAft>
          <a:spcPct val="0"/>
        </a:spcAft>
        <a:defRPr sz="23075">
          <a:solidFill>
            <a:schemeClr val="tx1"/>
          </a:solidFill>
          <a:latin typeface="Calibri" charset="0"/>
        </a:defRPr>
      </a:lvl5pPr>
      <a:lvl6pPr marL="499994" algn="ctr" defTabSz="2399276" rtl="0" fontAlgn="base">
        <a:spcBef>
          <a:spcPct val="0"/>
        </a:spcBef>
        <a:spcAft>
          <a:spcPct val="0"/>
        </a:spcAft>
        <a:defRPr sz="23075">
          <a:solidFill>
            <a:schemeClr val="tx1"/>
          </a:solidFill>
          <a:latin typeface="Calibri" charset="0"/>
        </a:defRPr>
      </a:lvl6pPr>
      <a:lvl7pPr marL="999988" algn="ctr" defTabSz="2399276" rtl="0" fontAlgn="base">
        <a:spcBef>
          <a:spcPct val="0"/>
        </a:spcBef>
        <a:spcAft>
          <a:spcPct val="0"/>
        </a:spcAft>
        <a:defRPr sz="23075">
          <a:solidFill>
            <a:schemeClr val="tx1"/>
          </a:solidFill>
          <a:latin typeface="Calibri" charset="0"/>
        </a:defRPr>
      </a:lvl7pPr>
      <a:lvl8pPr marL="1499982" algn="ctr" defTabSz="2399276" rtl="0" fontAlgn="base">
        <a:spcBef>
          <a:spcPct val="0"/>
        </a:spcBef>
        <a:spcAft>
          <a:spcPct val="0"/>
        </a:spcAft>
        <a:defRPr sz="23075">
          <a:solidFill>
            <a:schemeClr val="tx1"/>
          </a:solidFill>
          <a:latin typeface="Calibri" charset="0"/>
        </a:defRPr>
      </a:lvl8pPr>
      <a:lvl9pPr marL="1999976" algn="ctr" defTabSz="2399276" rtl="0" fontAlgn="base">
        <a:spcBef>
          <a:spcPct val="0"/>
        </a:spcBef>
        <a:spcAft>
          <a:spcPct val="0"/>
        </a:spcAft>
        <a:defRPr sz="23075">
          <a:solidFill>
            <a:schemeClr val="tx1"/>
          </a:solidFill>
          <a:latin typeface="Calibri" charset="0"/>
        </a:defRPr>
      </a:lvl9pPr>
    </p:titleStyle>
    <p:bodyStyle>
      <a:lvl1pPr marL="1798589" indent="-1798589" algn="l" defTabSz="2399276" rtl="0" fontAlgn="base">
        <a:spcBef>
          <a:spcPct val="20000"/>
        </a:spcBef>
        <a:spcAft>
          <a:spcPct val="0"/>
        </a:spcAft>
        <a:buFont typeface="Arial" charset="0"/>
        <a:buChar char="•"/>
        <a:defRPr sz="11702" kern="1200">
          <a:solidFill>
            <a:schemeClr val="tx1"/>
          </a:solidFill>
          <a:latin typeface="+mn-lt"/>
          <a:ea typeface="+mn-ea"/>
          <a:cs typeface="+mn-cs"/>
        </a:defRPr>
      </a:lvl1pPr>
      <a:lvl2pPr marL="3899258" indent="-1499982" algn="l" defTabSz="2399276" rtl="0" fontAlgn="base">
        <a:spcBef>
          <a:spcPct val="20000"/>
        </a:spcBef>
        <a:spcAft>
          <a:spcPct val="0"/>
        </a:spcAft>
        <a:buFont typeface="Arial" charset="0"/>
        <a:buChar char="–"/>
        <a:defRPr sz="10499" kern="1200">
          <a:solidFill>
            <a:schemeClr val="tx1"/>
          </a:solidFill>
          <a:latin typeface="+mn-lt"/>
          <a:ea typeface="+mn-ea"/>
          <a:cs typeface="+mn-cs"/>
        </a:defRPr>
      </a:lvl2pPr>
      <a:lvl3pPr marL="5999927" indent="-1199639" algn="l" defTabSz="2399276" rtl="0" fontAlgn="base">
        <a:spcBef>
          <a:spcPct val="20000"/>
        </a:spcBef>
        <a:spcAft>
          <a:spcPct val="0"/>
        </a:spcAft>
        <a:buFont typeface="Arial" charset="0"/>
        <a:buChar char="•"/>
        <a:defRPr sz="9624" kern="1200">
          <a:solidFill>
            <a:schemeClr val="tx1"/>
          </a:solidFill>
          <a:latin typeface="+mn-lt"/>
          <a:ea typeface="+mn-ea"/>
          <a:cs typeface="+mn-cs"/>
        </a:defRPr>
      </a:lvl3pPr>
      <a:lvl4pPr marL="8399203" indent="-1199639" algn="l" defTabSz="2399276" rtl="0" fontAlgn="base">
        <a:spcBef>
          <a:spcPct val="20000"/>
        </a:spcBef>
        <a:spcAft>
          <a:spcPct val="0"/>
        </a:spcAft>
        <a:buFont typeface="Arial" charset="0"/>
        <a:buChar char="–"/>
        <a:defRPr sz="8749" kern="1200">
          <a:solidFill>
            <a:schemeClr val="tx1"/>
          </a:solidFill>
          <a:latin typeface="+mn-lt"/>
          <a:ea typeface="+mn-ea"/>
          <a:cs typeface="+mn-cs"/>
        </a:defRPr>
      </a:lvl4pPr>
      <a:lvl5pPr marL="10800216" indent="-1199639" algn="l" defTabSz="2399276" rtl="0" fontAlgn="base">
        <a:spcBef>
          <a:spcPct val="20000"/>
        </a:spcBef>
        <a:spcAft>
          <a:spcPct val="0"/>
        </a:spcAft>
        <a:buFont typeface="Arial" charset="0"/>
        <a:buChar char="»"/>
        <a:defRPr sz="8749" kern="1200">
          <a:solidFill>
            <a:schemeClr val="tx1"/>
          </a:solidFill>
          <a:latin typeface="+mn-lt"/>
          <a:ea typeface="+mn-ea"/>
          <a:cs typeface="+mn-cs"/>
        </a:defRPr>
      </a:lvl5pPr>
      <a:lvl6pPr marL="13201214" indent="-1200110" algn="l" defTabSz="2400221" rtl="0" eaLnBrk="1" latinLnBrk="0" hangingPunct="1">
        <a:spcBef>
          <a:spcPct val="20000"/>
        </a:spcBef>
        <a:buFont typeface="Arial"/>
        <a:buChar char="•"/>
        <a:defRPr sz="10499" kern="1200">
          <a:solidFill>
            <a:schemeClr val="tx1"/>
          </a:solidFill>
          <a:latin typeface="+mn-lt"/>
          <a:ea typeface="+mn-ea"/>
          <a:cs typeface="+mn-cs"/>
        </a:defRPr>
      </a:lvl6pPr>
      <a:lvl7pPr marL="15601435" indent="-1200110" algn="l" defTabSz="2400221" rtl="0" eaLnBrk="1" latinLnBrk="0" hangingPunct="1">
        <a:spcBef>
          <a:spcPct val="20000"/>
        </a:spcBef>
        <a:buFont typeface="Arial"/>
        <a:buChar char="•"/>
        <a:defRPr sz="10499" kern="1200">
          <a:solidFill>
            <a:schemeClr val="tx1"/>
          </a:solidFill>
          <a:latin typeface="+mn-lt"/>
          <a:ea typeface="+mn-ea"/>
          <a:cs typeface="+mn-cs"/>
        </a:defRPr>
      </a:lvl7pPr>
      <a:lvl8pPr marL="18001657" indent="-1200110" algn="l" defTabSz="2400221" rtl="0" eaLnBrk="1" latinLnBrk="0" hangingPunct="1">
        <a:spcBef>
          <a:spcPct val="20000"/>
        </a:spcBef>
        <a:buFont typeface="Arial"/>
        <a:buChar char="•"/>
        <a:defRPr sz="10499" kern="1200">
          <a:solidFill>
            <a:schemeClr val="tx1"/>
          </a:solidFill>
          <a:latin typeface="+mn-lt"/>
          <a:ea typeface="+mn-ea"/>
          <a:cs typeface="+mn-cs"/>
        </a:defRPr>
      </a:lvl8pPr>
      <a:lvl9pPr marL="20401877" indent="-1200110" algn="l" defTabSz="2400221" rtl="0" eaLnBrk="1" latinLnBrk="0" hangingPunct="1">
        <a:spcBef>
          <a:spcPct val="20000"/>
        </a:spcBef>
        <a:buFont typeface="Arial"/>
        <a:buChar char="•"/>
        <a:defRPr sz="10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221" rtl="0" eaLnBrk="1" latinLnBrk="0" hangingPunct="1">
        <a:defRPr sz="9405" kern="1200">
          <a:solidFill>
            <a:schemeClr val="tx1"/>
          </a:solidFill>
          <a:latin typeface="+mn-lt"/>
          <a:ea typeface="+mn-ea"/>
          <a:cs typeface="+mn-cs"/>
        </a:defRPr>
      </a:lvl1pPr>
      <a:lvl2pPr marL="2400221" algn="l" defTabSz="2400221" rtl="0" eaLnBrk="1" latinLnBrk="0" hangingPunct="1">
        <a:defRPr sz="9405" kern="1200">
          <a:solidFill>
            <a:schemeClr val="tx1"/>
          </a:solidFill>
          <a:latin typeface="+mn-lt"/>
          <a:ea typeface="+mn-ea"/>
          <a:cs typeface="+mn-cs"/>
        </a:defRPr>
      </a:lvl2pPr>
      <a:lvl3pPr marL="4800441" algn="l" defTabSz="2400221" rtl="0" eaLnBrk="1" latinLnBrk="0" hangingPunct="1">
        <a:defRPr sz="9405" kern="1200">
          <a:solidFill>
            <a:schemeClr val="tx1"/>
          </a:solidFill>
          <a:latin typeface="+mn-lt"/>
          <a:ea typeface="+mn-ea"/>
          <a:cs typeface="+mn-cs"/>
        </a:defRPr>
      </a:lvl3pPr>
      <a:lvl4pPr marL="7200663" algn="l" defTabSz="2400221" rtl="0" eaLnBrk="1" latinLnBrk="0" hangingPunct="1">
        <a:defRPr sz="9405" kern="1200">
          <a:solidFill>
            <a:schemeClr val="tx1"/>
          </a:solidFill>
          <a:latin typeface="+mn-lt"/>
          <a:ea typeface="+mn-ea"/>
          <a:cs typeface="+mn-cs"/>
        </a:defRPr>
      </a:lvl4pPr>
      <a:lvl5pPr marL="9600883" algn="l" defTabSz="2400221" rtl="0" eaLnBrk="1" latinLnBrk="0" hangingPunct="1">
        <a:defRPr sz="940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104" algn="l" defTabSz="2400221" rtl="0" eaLnBrk="1" latinLnBrk="0" hangingPunct="1">
        <a:defRPr sz="940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325" algn="l" defTabSz="2400221" rtl="0" eaLnBrk="1" latinLnBrk="0" hangingPunct="1">
        <a:defRPr sz="9405" kern="1200">
          <a:solidFill>
            <a:schemeClr val="tx1"/>
          </a:solidFill>
          <a:latin typeface="+mn-lt"/>
          <a:ea typeface="+mn-ea"/>
          <a:cs typeface="+mn-cs"/>
        </a:defRPr>
      </a:lvl7pPr>
      <a:lvl8pPr marL="16801545" algn="l" defTabSz="2400221" rtl="0" eaLnBrk="1" latinLnBrk="0" hangingPunct="1">
        <a:defRPr sz="9405" kern="1200">
          <a:solidFill>
            <a:schemeClr val="tx1"/>
          </a:solidFill>
          <a:latin typeface="+mn-lt"/>
          <a:ea typeface="+mn-ea"/>
          <a:cs typeface="+mn-cs"/>
        </a:defRPr>
      </a:lvl8pPr>
      <a:lvl9pPr marL="19201767" algn="l" defTabSz="2400221" rtl="0" eaLnBrk="1" latinLnBrk="0" hangingPunct="1">
        <a:defRPr sz="94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Content Placeholder 4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Round Same Side Corner Rectangle 7"/>
          <p:cNvSpPr>
            <a:spLocks/>
          </p:cNvSpPr>
          <p:nvPr/>
        </p:nvSpPr>
        <p:spPr bwMode="auto">
          <a:xfrm>
            <a:off x="768351" y="6586538"/>
            <a:ext cx="10856646" cy="1024518"/>
          </a:xfrm>
          <a:custGeom>
            <a:avLst/>
            <a:gdLst>
              <a:gd name="T0" fmla="*/ 154268 w 13255654"/>
              <a:gd name="T1" fmla="*/ 0 h 925590"/>
              <a:gd name="T2" fmla="*/ 13101386 w 13255654"/>
              <a:gd name="T3" fmla="*/ 0 h 925590"/>
              <a:gd name="T4" fmla="*/ 13255654 w 13255654"/>
              <a:gd name="T5" fmla="*/ 154268 h 925590"/>
              <a:gd name="T6" fmla="*/ 13255654 w 13255654"/>
              <a:gd name="T7" fmla="*/ 925590 h 925590"/>
              <a:gd name="T8" fmla="*/ 13255654 w 13255654"/>
              <a:gd name="T9" fmla="*/ 925590 h 925590"/>
              <a:gd name="T10" fmla="*/ 0 w 13255654"/>
              <a:gd name="T11" fmla="*/ 925590 h 925590"/>
              <a:gd name="T12" fmla="*/ 0 w 13255654"/>
              <a:gd name="T13" fmla="*/ 925590 h 925590"/>
              <a:gd name="T14" fmla="*/ 0 w 13255654"/>
              <a:gd name="T15" fmla="*/ 154268 h 925590"/>
              <a:gd name="T16" fmla="*/ 154268 w 13255654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4" h="925590">
                <a:moveTo>
                  <a:pt x="154268" y="0"/>
                </a:moveTo>
                <a:lnTo>
                  <a:pt x="13101386" y="0"/>
                </a:lnTo>
                <a:cubicBezTo>
                  <a:pt x="13186586" y="0"/>
                  <a:pt x="13255654" y="69068"/>
                  <a:pt x="13255654" y="154268"/>
                </a:cubicBezTo>
                <a:lnTo>
                  <a:pt x="13255654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94" name="TextBox 1"/>
          <p:cNvSpPr txBox="1">
            <a:spLocks noChangeArrowheads="1"/>
          </p:cNvSpPr>
          <p:nvPr/>
        </p:nvSpPr>
        <p:spPr bwMode="auto">
          <a:xfrm>
            <a:off x="1262063" y="6683375"/>
            <a:ext cx="988771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INTRODUCTION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95" name="Round Same Side Corner Rectangle 15"/>
          <p:cNvSpPr>
            <a:spLocks/>
          </p:cNvSpPr>
          <p:nvPr/>
        </p:nvSpPr>
        <p:spPr bwMode="auto">
          <a:xfrm>
            <a:off x="24346103" y="6700648"/>
            <a:ext cx="10829602" cy="925513"/>
          </a:xfrm>
          <a:custGeom>
            <a:avLst/>
            <a:gdLst>
              <a:gd name="T0" fmla="*/ 154268 w 13258800"/>
              <a:gd name="T1" fmla="*/ 0 h 925590"/>
              <a:gd name="T2" fmla="*/ 13104532 w 13258800"/>
              <a:gd name="T3" fmla="*/ 0 h 925590"/>
              <a:gd name="T4" fmla="*/ 13258800 w 13258800"/>
              <a:gd name="T5" fmla="*/ 154268 h 925590"/>
              <a:gd name="T6" fmla="*/ 13258800 w 13258800"/>
              <a:gd name="T7" fmla="*/ 925590 h 925590"/>
              <a:gd name="T8" fmla="*/ 13258800 w 13258800"/>
              <a:gd name="T9" fmla="*/ 925590 h 925590"/>
              <a:gd name="T10" fmla="*/ 0 w 13258800"/>
              <a:gd name="T11" fmla="*/ 925590 h 925590"/>
              <a:gd name="T12" fmla="*/ 0 w 13258800"/>
              <a:gd name="T13" fmla="*/ 925590 h 925590"/>
              <a:gd name="T14" fmla="*/ 0 w 13258800"/>
              <a:gd name="T15" fmla="*/ 154268 h 925590"/>
              <a:gd name="T16" fmla="*/ 154268 w 13258800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8800" h="925590">
                <a:moveTo>
                  <a:pt x="154268" y="0"/>
                </a:moveTo>
                <a:lnTo>
                  <a:pt x="13104532" y="0"/>
                </a:lnTo>
                <a:cubicBezTo>
                  <a:pt x="13189732" y="0"/>
                  <a:pt x="13258800" y="69068"/>
                  <a:pt x="13258800" y="154268"/>
                </a:cubicBezTo>
                <a:lnTo>
                  <a:pt x="13258800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96" name="TextBox 16"/>
          <p:cNvSpPr txBox="1">
            <a:spLocks noChangeArrowheads="1"/>
          </p:cNvSpPr>
          <p:nvPr/>
        </p:nvSpPr>
        <p:spPr bwMode="auto">
          <a:xfrm>
            <a:off x="24820766" y="6792723"/>
            <a:ext cx="992643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CONCLUSION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97" name="Round Same Side Corner Rectangle 19"/>
          <p:cNvSpPr>
            <a:spLocks/>
          </p:cNvSpPr>
          <p:nvPr/>
        </p:nvSpPr>
        <p:spPr bwMode="auto">
          <a:xfrm>
            <a:off x="12537553" y="6700648"/>
            <a:ext cx="10877768" cy="925513"/>
          </a:xfrm>
          <a:custGeom>
            <a:avLst/>
            <a:gdLst>
              <a:gd name="T0" fmla="*/ 154268 w 13252829"/>
              <a:gd name="T1" fmla="*/ 0 h 925590"/>
              <a:gd name="T2" fmla="*/ 13098561 w 13252829"/>
              <a:gd name="T3" fmla="*/ 0 h 925590"/>
              <a:gd name="T4" fmla="*/ 13252829 w 13252829"/>
              <a:gd name="T5" fmla="*/ 154268 h 925590"/>
              <a:gd name="T6" fmla="*/ 13252829 w 13252829"/>
              <a:gd name="T7" fmla="*/ 925590 h 925590"/>
              <a:gd name="T8" fmla="*/ 13252829 w 13252829"/>
              <a:gd name="T9" fmla="*/ 925590 h 925590"/>
              <a:gd name="T10" fmla="*/ 0 w 13252829"/>
              <a:gd name="T11" fmla="*/ 925590 h 925590"/>
              <a:gd name="T12" fmla="*/ 0 w 13252829"/>
              <a:gd name="T13" fmla="*/ 925590 h 925590"/>
              <a:gd name="T14" fmla="*/ 0 w 13252829"/>
              <a:gd name="T15" fmla="*/ 154268 h 925590"/>
              <a:gd name="T16" fmla="*/ 154268 w 13252829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2829" h="925590">
                <a:moveTo>
                  <a:pt x="154268" y="0"/>
                </a:moveTo>
                <a:lnTo>
                  <a:pt x="13098561" y="0"/>
                </a:lnTo>
                <a:cubicBezTo>
                  <a:pt x="13183761" y="0"/>
                  <a:pt x="13252829" y="69068"/>
                  <a:pt x="13252829" y="154268"/>
                </a:cubicBezTo>
                <a:lnTo>
                  <a:pt x="13252829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98" name="TextBox 20"/>
          <p:cNvSpPr txBox="1">
            <a:spLocks noChangeArrowheads="1"/>
          </p:cNvSpPr>
          <p:nvPr/>
        </p:nvSpPr>
        <p:spPr bwMode="auto">
          <a:xfrm>
            <a:off x="13004278" y="6792723"/>
            <a:ext cx="103473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RESULTS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99" name="Round Same Side Corner Rectangle 29"/>
          <p:cNvSpPr>
            <a:spLocks/>
          </p:cNvSpPr>
          <p:nvPr/>
        </p:nvSpPr>
        <p:spPr bwMode="auto">
          <a:xfrm>
            <a:off x="788988" y="22266227"/>
            <a:ext cx="10836009" cy="927100"/>
          </a:xfrm>
          <a:custGeom>
            <a:avLst/>
            <a:gdLst>
              <a:gd name="T0" fmla="*/ 154687 w 13255655"/>
              <a:gd name="T1" fmla="*/ 0 h 928104"/>
              <a:gd name="T2" fmla="*/ 13100968 w 13255655"/>
              <a:gd name="T3" fmla="*/ 0 h 928104"/>
              <a:gd name="T4" fmla="*/ 13255655 w 13255655"/>
              <a:gd name="T5" fmla="*/ 154687 h 928104"/>
              <a:gd name="T6" fmla="*/ 13255655 w 13255655"/>
              <a:gd name="T7" fmla="*/ 928104 h 928104"/>
              <a:gd name="T8" fmla="*/ 13255655 w 13255655"/>
              <a:gd name="T9" fmla="*/ 928104 h 928104"/>
              <a:gd name="T10" fmla="*/ 0 w 13255655"/>
              <a:gd name="T11" fmla="*/ 928104 h 928104"/>
              <a:gd name="T12" fmla="*/ 0 w 13255655"/>
              <a:gd name="T13" fmla="*/ 928104 h 928104"/>
              <a:gd name="T14" fmla="*/ 0 w 13255655"/>
              <a:gd name="T15" fmla="*/ 154687 h 928104"/>
              <a:gd name="T16" fmla="*/ 154687 w 13255655"/>
              <a:gd name="T17" fmla="*/ 0 h 9281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5" h="928104">
                <a:moveTo>
                  <a:pt x="154687" y="0"/>
                </a:moveTo>
                <a:lnTo>
                  <a:pt x="13100968" y="0"/>
                </a:lnTo>
                <a:cubicBezTo>
                  <a:pt x="13186399" y="0"/>
                  <a:pt x="13255655" y="69256"/>
                  <a:pt x="13255655" y="154687"/>
                </a:cubicBezTo>
                <a:lnTo>
                  <a:pt x="13255655" y="928104"/>
                </a:lnTo>
                <a:lnTo>
                  <a:pt x="0" y="928104"/>
                </a:lnTo>
                <a:lnTo>
                  <a:pt x="0" y="154687"/>
                </a:lnTo>
                <a:cubicBezTo>
                  <a:pt x="0" y="69256"/>
                  <a:pt x="69256" y="0"/>
                  <a:pt x="154687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100" name="TextBox 30"/>
          <p:cNvSpPr txBox="1">
            <a:spLocks noChangeArrowheads="1"/>
          </p:cNvSpPr>
          <p:nvPr/>
        </p:nvSpPr>
        <p:spPr bwMode="auto">
          <a:xfrm>
            <a:off x="1343026" y="22328138"/>
            <a:ext cx="9806756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SUB HEADING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101" name="Round Same Side Corner Rectangle 35"/>
          <p:cNvSpPr>
            <a:spLocks/>
          </p:cNvSpPr>
          <p:nvPr/>
        </p:nvSpPr>
        <p:spPr bwMode="auto">
          <a:xfrm>
            <a:off x="768350" y="12686584"/>
            <a:ext cx="10872267" cy="832844"/>
          </a:xfrm>
          <a:custGeom>
            <a:avLst/>
            <a:gdLst>
              <a:gd name="T0" fmla="*/ 154268 w 13255654"/>
              <a:gd name="T1" fmla="*/ 0 h 925590"/>
              <a:gd name="T2" fmla="*/ 13101386 w 13255654"/>
              <a:gd name="T3" fmla="*/ 0 h 925590"/>
              <a:gd name="T4" fmla="*/ 13255654 w 13255654"/>
              <a:gd name="T5" fmla="*/ 154268 h 925590"/>
              <a:gd name="T6" fmla="*/ 13255654 w 13255654"/>
              <a:gd name="T7" fmla="*/ 925590 h 925590"/>
              <a:gd name="T8" fmla="*/ 13255654 w 13255654"/>
              <a:gd name="T9" fmla="*/ 925590 h 925590"/>
              <a:gd name="T10" fmla="*/ 0 w 13255654"/>
              <a:gd name="T11" fmla="*/ 925590 h 925590"/>
              <a:gd name="T12" fmla="*/ 0 w 13255654"/>
              <a:gd name="T13" fmla="*/ 925590 h 925590"/>
              <a:gd name="T14" fmla="*/ 0 w 13255654"/>
              <a:gd name="T15" fmla="*/ 154268 h 925590"/>
              <a:gd name="T16" fmla="*/ 154268 w 13255654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4" h="925590">
                <a:moveTo>
                  <a:pt x="154268" y="0"/>
                </a:moveTo>
                <a:lnTo>
                  <a:pt x="13101386" y="0"/>
                </a:lnTo>
                <a:cubicBezTo>
                  <a:pt x="13186586" y="0"/>
                  <a:pt x="13255654" y="69068"/>
                  <a:pt x="13255654" y="154268"/>
                </a:cubicBezTo>
                <a:lnTo>
                  <a:pt x="13255654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102" name="TextBox 36"/>
          <p:cNvSpPr txBox="1">
            <a:spLocks noChangeArrowheads="1"/>
          </p:cNvSpPr>
          <p:nvPr/>
        </p:nvSpPr>
        <p:spPr bwMode="auto">
          <a:xfrm>
            <a:off x="1265238" y="12734597"/>
            <a:ext cx="950108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METHODS AND MATERIALS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103" name="Round Same Side Corner Rectangle 39"/>
          <p:cNvSpPr>
            <a:spLocks/>
          </p:cNvSpPr>
          <p:nvPr/>
        </p:nvSpPr>
        <p:spPr bwMode="auto">
          <a:xfrm>
            <a:off x="12537554" y="23746334"/>
            <a:ext cx="10877768" cy="927100"/>
          </a:xfrm>
          <a:custGeom>
            <a:avLst/>
            <a:gdLst>
              <a:gd name="T0" fmla="*/ 154687 w 13255655"/>
              <a:gd name="T1" fmla="*/ 0 h 928104"/>
              <a:gd name="T2" fmla="*/ 13100968 w 13255655"/>
              <a:gd name="T3" fmla="*/ 0 h 928104"/>
              <a:gd name="T4" fmla="*/ 13255655 w 13255655"/>
              <a:gd name="T5" fmla="*/ 154687 h 928104"/>
              <a:gd name="T6" fmla="*/ 13255655 w 13255655"/>
              <a:gd name="T7" fmla="*/ 928104 h 928104"/>
              <a:gd name="T8" fmla="*/ 13255655 w 13255655"/>
              <a:gd name="T9" fmla="*/ 928104 h 928104"/>
              <a:gd name="T10" fmla="*/ 0 w 13255655"/>
              <a:gd name="T11" fmla="*/ 928104 h 928104"/>
              <a:gd name="T12" fmla="*/ 0 w 13255655"/>
              <a:gd name="T13" fmla="*/ 928104 h 928104"/>
              <a:gd name="T14" fmla="*/ 0 w 13255655"/>
              <a:gd name="T15" fmla="*/ 154687 h 928104"/>
              <a:gd name="T16" fmla="*/ 154687 w 13255655"/>
              <a:gd name="T17" fmla="*/ 0 h 9281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5" h="928104">
                <a:moveTo>
                  <a:pt x="154687" y="0"/>
                </a:moveTo>
                <a:lnTo>
                  <a:pt x="13100968" y="0"/>
                </a:lnTo>
                <a:cubicBezTo>
                  <a:pt x="13186399" y="0"/>
                  <a:pt x="13255655" y="69256"/>
                  <a:pt x="13255655" y="154687"/>
                </a:cubicBezTo>
                <a:lnTo>
                  <a:pt x="13255655" y="928104"/>
                </a:lnTo>
                <a:lnTo>
                  <a:pt x="0" y="928104"/>
                </a:lnTo>
                <a:lnTo>
                  <a:pt x="0" y="154687"/>
                </a:lnTo>
                <a:cubicBezTo>
                  <a:pt x="0" y="69256"/>
                  <a:pt x="69256" y="0"/>
                  <a:pt x="154687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104" name="Round Same Side Corner Rectangle 42"/>
          <p:cNvSpPr>
            <a:spLocks/>
          </p:cNvSpPr>
          <p:nvPr/>
        </p:nvSpPr>
        <p:spPr bwMode="auto">
          <a:xfrm>
            <a:off x="24346104" y="28324472"/>
            <a:ext cx="10829601" cy="936821"/>
          </a:xfrm>
          <a:custGeom>
            <a:avLst/>
            <a:gdLst>
              <a:gd name="T0" fmla="*/ 154687 w 13255655"/>
              <a:gd name="T1" fmla="*/ 0 h 928104"/>
              <a:gd name="T2" fmla="*/ 13100968 w 13255655"/>
              <a:gd name="T3" fmla="*/ 0 h 928104"/>
              <a:gd name="T4" fmla="*/ 13255655 w 13255655"/>
              <a:gd name="T5" fmla="*/ 154687 h 928104"/>
              <a:gd name="T6" fmla="*/ 13255655 w 13255655"/>
              <a:gd name="T7" fmla="*/ 928104 h 928104"/>
              <a:gd name="T8" fmla="*/ 13255655 w 13255655"/>
              <a:gd name="T9" fmla="*/ 928104 h 928104"/>
              <a:gd name="T10" fmla="*/ 0 w 13255655"/>
              <a:gd name="T11" fmla="*/ 928104 h 928104"/>
              <a:gd name="T12" fmla="*/ 0 w 13255655"/>
              <a:gd name="T13" fmla="*/ 928104 h 928104"/>
              <a:gd name="T14" fmla="*/ 0 w 13255655"/>
              <a:gd name="T15" fmla="*/ 154687 h 928104"/>
              <a:gd name="T16" fmla="*/ 154687 w 13255655"/>
              <a:gd name="T17" fmla="*/ 0 h 9281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5" h="928104">
                <a:moveTo>
                  <a:pt x="154687" y="0"/>
                </a:moveTo>
                <a:lnTo>
                  <a:pt x="13100968" y="0"/>
                </a:lnTo>
                <a:cubicBezTo>
                  <a:pt x="13186399" y="0"/>
                  <a:pt x="13255655" y="69256"/>
                  <a:pt x="13255655" y="154687"/>
                </a:cubicBezTo>
                <a:lnTo>
                  <a:pt x="13255655" y="928104"/>
                </a:lnTo>
                <a:lnTo>
                  <a:pt x="0" y="928104"/>
                </a:lnTo>
                <a:lnTo>
                  <a:pt x="0" y="154687"/>
                </a:lnTo>
                <a:cubicBezTo>
                  <a:pt x="0" y="69256"/>
                  <a:pt x="69256" y="0"/>
                  <a:pt x="154687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105" name="TextBox 45"/>
          <p:cNvSpPr txBox="1">
            <a:spLocks noChangeArrowheads="1"/>
          </p:cNvSpPr>
          <p:nvPr/>
        </p:nvSpPr>
        <p:spPr bwMode="auto">
          <a:xfrm>
            <a:off x="24871567" y="28417469"/>
            <a:ext cx="9875634" cy="7848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>
                <a:solidFill>
                  <a:srgbClr val="FFFFFF"/>
                </a:solidFill>
                <a:ea typeface="Calibri" charset="0"/>
                <a:cs typeface="Calibri" charset="0"/>
              </a:rPr>
              <a:t>REFERENCES</a:t>
            </a:r>
          </a:p>
        </p:txBody>
      </p:sp>
      <p:sp>
        <p:nvSpPr>
          <p:cNvPr id="106" name="TextBox 20"/>
          <p:cNvSpPr txBox="1">
            <a:spLocks noChangeArrowheads="1"/>
          </p:cNvSpPr>
          <p:nvPr/>
        </p:nvSpPr>
        <p:spPr bwMode="auto">
          <a:xfrm>
            <a:off x="13001103" y="23808246"/>
            <a:ext cx="103473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RESULTS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55" name="Picture Placeholder 5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" name="Picture 27" descr="ubc_posterbar_Blue_CMYK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57"/>
          <a:stretch/>
        </p:blipFill>
        <p:spPr>
          <a:xfrm>
            <a:off x="0" y="33078038"/>
            <a:ext cx="35999738" cy="292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47</Words>
  <Application>Microsoft Macintosh PowerPoint</Application>
  <PresentationFormat>Custom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coop1</cp:lastModifiedBy>
  <cp:revision>14</cp:revision>
  <cp:lastPrinted>2015-02-23T21:57:38Z</cp:lastPrinted>
  <dcterms:created xsi:type="dcterms:W3CDTF">2016-01-15T00:41:13Z</dcterms:created>
  <dcterms:modified xsi:type="dcterms:W3CDTF">2017-01-21T00:08:47Z</dcterms:modified>
</cp:coreProperties>
</file>